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9" r:id="rId4"/>
    <p:sldId id="260" r:id="rId5"/>
    <p:sldId id="265" r:id="rId6"/>
    <p:sldId id="266" r:id="rId7"/>
    <p:sldId id="257" r:id="rId8"/>
    <p:sldId id="267" r:id="rId9"/>
    <p:sldId id="279" r:id="rId10"/>
    <p:sldId id="280" r:id="rId11"/>
    <p:sldId id="281" r:id="rId12"/>
    <p:sldId id="282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D3A3-E8F1-4EF3-B4FB-23CD467260C7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CB8B-4580-4170-B632-2D0CC85CE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4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D3A3-E8F1-4EF3-B4FB-23CD467260C7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CB8B-4580-4170-B632-2D0CC85CE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D3A3-E8F1-4EF3-B4FB-23CD467260C7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CB8B-4580-4170-B632-2D0CC85CE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2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D3A3-E8F1-4EF3-B4FB-23CD467260C7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CB8B-4580-4170-B632-2D0CC85CE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D3A3-E8F1-4EF3-B4FB-23CD467260C7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CB8B-4580-4170-B632-2D0CC85CE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D3A3-E8F1-4EF3-B4FB-23CD467260C7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CB8B-4580-4170-B632-2D0CC85CE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4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D3A3-E8F1-4EF3-B4FB-23CD467260C7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CB8B-4580-4170-B632-2D0CC85CE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8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D3A3-E8F1-4EF3-B4FB-23CD467260C7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CB8B-4580-4170-B632-2D0CC85CE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5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D3A3-E8F1-4EF3-B4FB-23CD467260C7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CB8B-4580-4170-B632-2D0CC85CE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8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D3A3-E8F1-4EF3-B4FB-23CD467260C7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CB8B-4580-4170-B632-2D0CC85CE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1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D3A3-E8F1-4EF3-B4FB-23CD467260C7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CB8B-4580-4170-B632-2D0CC85CE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8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D3A3-E8F1-4EF3-B4FB-23CD467260C7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CB8B-4580-4170-B632-2D0CC85CE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4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ass39.ru/wp-content/uploads/2015/11/23627926.jpg" TargetMode="External"/><Relationship Id="rId2" Type="http://schemas.openxmlformats.org/officeDocument/2006/relationships/hyperlink" Target="http://www.klass39.ru/wp-content/uploads/2015/11/img8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14357"/>
            <a:ext cx="8663880" cy="271464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ень памяти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жертв ДТП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328542"/>
            <a:ext cx="6336704" cy="2529458"/>
          </a:xfrm>
        </p:spPr>
        <p:txBody>
          <a:bodyPr>
            <a:noAutofit/>
          </a:bodyPr>
          <a:lstStyle/>
          <a:p>
            <a:pPr algn="l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</a:rPr>
            </a:b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</a:rPr>
              <a:t>Выйдя </a:t>
            </a: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из автобуса, не выбегайте на дорогу. Подождите, пока автобус отъедет, и только потом, убедившись в отсутствии машин, переходите дорогу</a:t>
            </a:r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</a:rPr>
              <a:t>. Но если рядом пешеходный переход – дорогу переходите только по нему!</a:t>
            </a:r>
            <a:r>
              <a:rPr lang="ru-RU" sz="3200" b="1" dirty="0">
                <a:solidFill>
                  <a:srgbClr val="111111"/>
                </a:solidFill>
                <a:latin typeface="Lucida Grande"/>
              </a:rPr>
              <a:t/>
            </a:r>
            <a:br>
              <a:rPr lang="ru-RU" sz="3200" b="1" dirty="0">
                <a:solidFill>
                  <a:srgbClr val="111111"/>
                </a:solidFill>
                <a:latin typeface="Lucida Grande"/>
              </a:rPr>
            </a:br>
            <a:endParaRPr lang="ru-RU" sz="3200" b="1" dirty="0"/>
          </a:p>
        </p:txBody>
      </p:sp>
      <p:pic>
        <p:nvPicPr>
          <p:cNvPr id="4098" name="Picture 2" descr="D:\НАТАША\ЮИД\769401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4882907" cy="33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НАТАША\ЮИД\1673578384_gas-kvas-com-p-doroga-ne-mesto-dlya-igr-risunki-dlya-dets-2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76731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11111"/>
                </a:solidFill>
                <a:latin typeface="Times New Roman" panose="02020603050405020304" pitchFamily="18" charset="0"/>
              </a:rPr>
              <a:t>Опасно </a:t>
            </a:r>
            <a:r>
              <a:rPr lang="ru-RU" sz="36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выезжать на проезжую часть на велосипедах, роликовых коньках.</a:t>
            </a:r>
            <a:r>
              <a:rPr lang="ru-RU" sz="3600" b="1" dirty="0">
                <a:solidFill>
                  <a:srgbClr val="111111"/>
                </a:solidFill>
                <a:latin typeface="Lucida Grande"/>
              </a:rPr>
              <a:t/>
            </a:r>
            <a:br>
              <a:rPr lang="ru-RU" sz="3600" b="1" dirty="0">
                <a:solidFill>
                  <a:srgbClr val="111111"/>
                </a:solidFill>
                <a:latin typeface="Lucida Grande"/>
              </a:rPr>
            </a:br>
            <a:endParaRPr lang="ru-RU" dirty="0"/>
          </a:p>
        </p:txBody>
      </p:sp>
      <p:pic>
        <p:nvPicPr>
          <p:cNvPr id="5122" name="Picture 2" descr="D:\НАТАША\ЮИД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61446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НАТАША\ЮИД\1673578384_gas-kvas-com-p-doroga-ne-mesto-dlya-igr-risunki-dlya-dets-2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4905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784975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Опасно играть </a:t>
            </a:r>
            <a:r>
              <a:rPr lang="ru-RU" sz="3600" b="1" dirty="0" smtClean="0">
                <a:solidFill>
                  <a:srgbClr val="111111"/>
                </a:solidFill>
                <a:latin typeface="Times New Roman" panose="02020603050405020304" pitchFamily="18" charset="0"/>
              </a:rPr>
              <a:t>в мяч </a:t>
            </a:r>
            <a:r>
              <a:rPr lang="ru-RU" sz="36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и другие игры рядом с проезжей частью, лучше это делать во дворе или на детской площадке.</a:t>
            </a:r>
            <a:r>
              <a:rPr lang="ru-RU" sz="3600" b="1" dirty="0">
                <a:solidFill>
                  <a:srgbClr val="111111"/>
                </a:solidFill>
                <a:latin typeface="Lucida Grande"/>
              </a:rPr>
              <a:t/>
            </a:r>
            <a:br>
              <a:rPr lang="ru-RU" sz="3600" b="1" dirty="0">
                <a:solidFill>
                  <a:srgbClr val="111111"/>
                </a:solidFill>
                <a:latin typeface="Lucida Grande"/>
              </a:rPr>
            </a:br>
            <a:endParaRPr lang="ru-RU" dirty="0"/>
          </a:p>
        </p:txBody>
      </p:sp>
      <p:pic>
        <p:nvPicPr>
          <p:cNvPr id="6146" name="Picture 2" descr="D:\НАТАША\ЮИД\1673671150_flomaster-club-p-risunok-opasnost-na-doroge-pinterest-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5244"/>
            <a:ext cx="286395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НАТАША\ЮИД\1673671146_flomaster-club-p-risunok-opasnost-na-doroge-pinterest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49" y="3284984"/>
            <a:ext cx="449158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НАТАША\ЮИД\1673578384_gas-kvas-com-p-doroga-ne-mesto-dlya-igr-risunki-dlya-dets-2 —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59212"/>
            <a:ext cx="2304256" cy="17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НАТАША\ЮИД\1673578389_gas-kvas-com-p-doroga-ne-mesto-dlya-igr-risunki-dlya-dets-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7" y="4000275"/>
            <a:ext cx="3888432" cy="266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93778"/>
            <a:ext cx="34392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стороны придерживаются пешеходы и машины на дорогах?</a:t>
            </a:r>
          </a:p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 левой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З)  правой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2"/>
            </a:pPr>
            <a:r>
              <a:rPr lang="ru-RU" sz="2000" b="1" dirty="0" smtClean="0"/>
              <a:t>Какой цвет имеют запрещающие знаки?</a:t>
            </a:r>
            <a:endParaRPr lang="ru-RU" sz="20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Н) красный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синий</a:t>
            </a:r>
          </a:p>
          <a:p>
            <a:r>
              <a:rPr lang="ru-RU" sz="2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Место, отведенное для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передвижения</a:t>
            </a:r>
            <a:r>
              <a:rPr lang="ru-RU" sz="2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пешеходов называется… </a:t>
            </a:r>
          </a:p>
          <a:p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 тротуар </a:t>
            </a:r>
          </a:p>
          <a:p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О)  шоссе </a:t>
            </a:r>
            <a:endParaRPr lang="ru-RU" sz="20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700808"/>
            <a:ext cx="37993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 startAt="4"/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«Пешеходный переход» выглядит:</a:t>
            </a: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Т) синий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квадрат, внутри белый треугольник с изображением человека</a:t>
            </a: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красный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с изображением человека</a:t>
            </a:r>
          </a:p>
          <a:p>
            <a:pPr>
              <a:buFont typeface="+mj-lt"/>
              <a:buAutoNum type="arabicPeriod" startAt="5"/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Переходя улицу, надо сначала посмотреть:</a:t>
            </a: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направо</a:t>
            </a:r>
            <a:endParaRPr lang="ru-RU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О)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налево</a:t>
            </a:r>
          </a:p>
          <a:p>
            <a:pPr>
              <a:buFont typeface="+mj-lt"/>
              <a:buAutoNum type="arabicPeriod" startAt="6"/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какого возраста разрешается езда на велосипеде по улицам города?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 – с 10 лет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– с 14 лет</a:t>
            </a:r>
            <a:endParaRPr lang="ru-RU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836713"/>
            <a:ext cx="42832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20069" y="836713"/>
            <a:ext cx="54373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87825" y="836712"/>
            <a:ext cx="57550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26551" y="836712"/>
            <a:ext cx="450897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836712"/>
            <a:ext cx="59734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19878" y="836711"/>
            <a:ext cx="51969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38581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60648"/>
            <a:ext cx="84969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Дорожные ловушки</a:t>
            </a:r>
            <a:r>
              <a:rPr lang="ru-RU" sz="2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1.“Ловушки” закрытого обзора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дорожные ситуации, когда опасность скрыта от пешехода за кустами, деревьями, забором, сугробом, стоящими и движущимися автомобилями, другими пешеходами. Именно поэтому пешеходам запрещено переходить проезжую часть в этих опасных местах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772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dirty="0">
                <a:solidFill>
                  <a:srgbClr val="772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endParaRPr lang="ru-RU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772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/>
            </a:r>
            <a:br>
              <a:rPr lang="ru-RU" dirty="0">
                <a:solidFill>
                  <a:srgbClr val="772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236279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744910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«Ловушки» в зоне остановки общественного транспорта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остановки попадает в ДТП треть пострадавших детей, в основном из-за стоящих маршрутных транспортных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(они закрывают обзор ) 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спешки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пешеходов.</a:t>
            </a:r>
            <a:endParaRPr lang="ru-RU" sz="20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НАТАША\ЮИД\1640862784_69-flomaster-club-p-risunok-na-temu-dorozhnie-lovushki-krasivi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44768"/>
            <a:ext cx="671909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«Ловушки» на пешеходном переходе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думают, что пешеходный переход – это безопасная зона, на которой с пешеходом ничего не может случиться. А ведь и здесь остановившийся автомобиль может скрывать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движущийся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транспорт.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7119_html_20bd7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5937804" cy="451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«Ловушки» у светофора 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дорожных “ловушек” закрытого обзора у светофора, нельзя забывать, что на дороге могут возникнуть самые непредвиденные обстоятельства, например, поедут на красный сигнал спецмашины (скорая помощь,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полиция,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пожарная); могут быть и водители, нарушающие ПДД.</a:t>
            </a:r>
            <a:endParaRPr lang="ru-RU" sz="20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im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99" y="2127632"/>
            <a:ext cx="7422809" cy="467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«Ловушки» отвлечения внимания 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 не замечает опасность, потому что его взгляд прикован к интересующему его предмету – автобус на другой стороне дороги, приятель, родные, мяч, собака, лужа после дождя, шляпа, которую сдул с головы ветер…</a:t>
            </a:r>
          </a:p>
          <a:p>
            <a:pPr algn="just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дорожным “ловушкам” могут привести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мобильный телефон. Конечно, хорошо совмещать полезное с приятным, но так ли это безопасно?</a:t>
            </a:r>
            <a:endParaRPr lang="ru-RU" sz="20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s2.dmcdn.net/eKGr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7" y="2888487"/>
            <a:ext cx="6696744" cy="37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«Ловушки»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пустынная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дорога»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улица, окруженная жилыми домами,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зеленью.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десь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играют дети. По ней редко проезжает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транспорт,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создается ложное представление об отсутствии угрозы. Такие дороги часто становятся любимым местом роллеров, скейтбордистов, а также для различных игр, катания на санках и коньках.</a:t>
            </a:r>
            <a:endParaRPr lang="ru-RU" sz="20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medium_kar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06693"/>
            <a:ext cx="5544616" cy="435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3384376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каждое третье воскресенье ноября принято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чтить память жертв дорожно-транспортных происшествий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отмечается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всему миру с 2005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Ð ÐÑÐ°ÑÑÐºÐµ ÑÐºÐ¾Ð»ÑÐ½Ð¸ÐºÐ¸ Ð¿ÑÐ¾Ð²ÐµÐ»Ð¸ Ð°ÐºÑÐ¸Ñ, Ð¿ÑÐ¸ÑÑÐ¾ÑÐµÐ½Ð½ÑÑ ÐºÐ¾ ÐÐ½Ñ Ð¿Ð°Ð¼ÑÑÐ¸ Ð¶ÐµÑÑÐ² ÐÐ¢Ð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68511"/>
            <a:ext cx="5749378" cy="38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5" descr="Den_pamyati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484" y="188640"/>
            <a:ext cx="2632123" cy="263212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26" name="Picture 2" descr="D:\НАТАША\ЮИД\dpzhdtp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57" y="1268760"/>
            <a:ext cx="327446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«Ловушки» при движении вдоль проезжей части 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эту ситуацию пешеход может попасть, если идет по дороге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правой обочине или правому краю проезжей части. В этом случае движение транспорта происходит со стороны спины, и пешеход не видит опасность.</a:t>
            </a:r>
            <a:endParaRPr lang="ru-RU" sz="20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НАТАША\ЮИД\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55750"/>
            <a:ext cx="6642206" cy="47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556792"/>
            <a:ext cx="45720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спешишь ты в школу,</a:t>
            </a:r>
          </a:p>
          <a:p>
            <a:pPr algn="ctr"/>
            <a:r>
              <a:rPr lang="ru-RU" sz="24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Опаздываешь очень,</a:t>
            </a:r>
          </a:p>
          <a:p>
            <a:pPr algn="ctr"/>
            <a:r>
              <a:rPr lang="ru-RU" sz="24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может, и не очень,</a:t>
            </a:r>
          </a:p>
          <a:p>
            <a:pPr algn="ctr"/>
            <a:r>
              <a:rPr lang="ru-RU" sz="24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может быть, чуть – чуть,</a:t>
            </a:r>
          </a:p>
          <a:p>
            <a:pPr algn="ctr"/>
            <a:r>
              <a:rPr lang="ru-RU" sz="24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 ты помнить должен:</a:t>
            </a:r>
          </a:p>
          <a:p>
            <a:pPr algn="ctr"/>
            <a:r>
              <a:rPr lang="ru-RU" sz="24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Средь всех дорог на свете</a:t>
            </a:r>
          </a:p>
          <a:p>
            <a:pPr algn="ctr"/>
            <a:r>
              <a:rPr lang="ru-RU" sz="24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выбирай, конечно,</a:t>
            </a:r>
          </a:p>
          <a:p>
            <a:pPr algn="ctr"/>
            <a:r>
              <a:rPr lang="ru-RU" sz="24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Лишь безопасный путь.</a:t>
            </a:r>
            <a:endParaRPr lang="ru-RU" sz="2400" b="1" i="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383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на дорогах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85926"/>
            <a:ext cx="6357982" cy="47791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755576" y="642938"/>
            <a:ext cx="7816924" cy="59309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ООН, каждый год дорожно-транспортные происшествия уносят 1 миллион 300 тысяч жизней.</a:t>
            </a:r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Еще от 20 до 50 миллионов человек получают различного рода травмы.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50% всех смертельных исходов вследствие дорожно-транспортных происшествий приходится на возрастную группу от 15 до 44 лет.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причина аварий-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нарушение Правил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орожного Движения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nchehov.ru/upload/page/87/21587_picture_d4b5509f901b25f834480a4a5a3074d6f3d73f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3" r="466" b="8258"/>
          <a:stretch/>
        </p:blipFill>
        <p:spPr bwMode="auto">
          <a:xfrm>
            <a:off x="1907704" y="3180971"/>
            <a:ext cx="5496272" cy="31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3888432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Каждый день на дорогах России погибают 3-4 ребенка, а в год погибает примерно 1300 детей. </a:t>
            </a:r>
            <a:endParaRPr lang="ru-RU" sz="2400" b="1" dirty="0"/>
          </a:p>
        </p:txBody>
      </p:sp>
      <p:pic>
        <p:nvPicPr>
          <p:cNvPr id="3074" name="Picture 2" descr="59917cf1a9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16074"/>
            <a:ext cx="5303912" cy="35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759774" cy="144016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это происходит?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97617"/>
            <a:ext cx="7848872" cy="52629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причинами становятся: 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проезжую часть вне установленных для перехода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местах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из-за движущихся или стоящих транспортных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Неподчинение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проезжей части или ходьба по ней при наличии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8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70975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Пешеход, водитель, пассажир —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люди, от поведения которых зависит порядок на дорогах.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НАТАША\ЮИД\1674021113_gas-kvas-com-p-risunok-na-temu-yunii-passazhir-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385955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НАТАША\ЮИД\1676622293_gas-kvas-com-p-chelovek-na-peshekhodnom-perekhode-detskii-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816424" cy="310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НАТАША\ЮИД\1676519147_gas-kvas-com-p-detskii-risunok-papa-voditel-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2952328" cy="241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8640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732" y="188640"/>
            <a:ext cx="7886700" cy="435133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любое общество не может существовать без законов, так и дорога не может обойтись без правил дорожного движения.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сделать жизнь пешеходов и автомобилистов безопасной, устанавливают светофоры, дорожные знаки, рисуют разметку на дороге.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мы должны знать и соблюдать правила безопасного поведения на дороге.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Давайте вспомним их.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Никогда не выбегайте на дорогу перед 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</a:rPr>
              <a:t>приближающимся 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автомобилем. Это опасно, потому что водитель не может остановить машину сразу.</a:t>
            </a:r>
            <a:r>
              <a:rPr lang="ru-RU" sz="2800" b="1" dirty="0">
                <a:solidFill>
                  <a:srgbClr val="111111"/>
                </a:solidFill>
                <a:latin typeface="Lucida Grande"/>
              </a:rPr>
              <a:t/>
            </a:r>
            <a:br>
              <a:rPr lang="ru-RU" sz="2800" b="1" dirty="0">
                <a:solidFill>
                  <a:srgbClr val="111111"/>
                </a:solidFill>
                <a:latin typeface="Lucida Grande"/>
              </a:rPr>
            </a:br>
            <a:endParaRPr lang="ru-RU" sz="2800" dirty="0"/>
          </a:p>
        </p:txBody>
      </p:sp>
      <p:pic>
        <p:nvPicPr>
          <p:cNvPr id="3074" name="Picture 2" descr="https://sun9-26.userapi.com/impg/o_nL04H8PxQnk58PjIf0QWVfFWQEvS2SB2yHww/gMnQYPqAceg.jpg?size=750x608&amp;quality=96&amp;sign=520116f5bde58575009d8b9a8aa7a925&amp;c_uniq_tag=xkl-uSzQJRFfK8SsJQiZLMxZvHeCy3T-iCZlRbkOsVY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924944"/>
            <a:ext cx="417480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АТАША\ЮИД\slide-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17" y="3284984"/>
            <a:ext cx="462161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АТАША\ЮИД\1673578384_gas-kvas-com-p-doroga-ne-mesto-dlya-igr-risunki-dlya-dets-2 —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2736304" cy="21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527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Всемирный день памяти  жертв ДТП</vt:lpstr>
      <vt:lpstr>Презентация PowerPoint</vt:lpstr>
      <vt:lpstr>Презентация PowerPoint</vt:lpstr>
      <vt:lpstr>Главная причина аварий-</vt:lpstr>
      <vt:lpstr>Презентация PowerPoint</vt:lpstr>
      <vt:lpstr>Почему это происходит?   </vt:lpstr>
      <vt:lpstr> Пешеход, водитель, пассажир —  люди, от поведения которых зависит порядок на дорогах. </vt:lpstr>
      <vt:lpstr>Презентация PowerPoint</vt:lpstr>
      <vt:lpstr>Никогда не выбегайте на дорогу перед приближающимся автомобилем. Это опасно, потому что водитель не может остановить машину сразу. </vt:lpstr>
      <vt:lpstr>   Выйдя из автобуса, не выбегайте на дорогу. Подождите, пока автобус отъедет, и только потом, убедившись в отсутствии машин, переходите дорогу. Но если рядом пешеходный переход – дорогу переходите только по нему! </vt:lpstr>
      <vt:lpstr>Опасно выезжать на проезжую часть на велосипедах, роликовых коньках. </vt:lpstr>
      <vt:lpstr>Опасно играть в мяч и другие игры рядом с проезжей частью, лучше это делать во дворе или на детской площадке. </vt:lpstr>
      <vt:lpstr>Тест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внимательны на дорогах!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Кл.час  «День памяти жертв ДТП»</dc:title>
  <dc:creator>USER</dc:creator>
  <cp:lastModifiedBy>User</cp:lastModifiedBy>
  <cp:revision>23</cp:revision>
  <dcterms:created xsi:type="dcterms:W3CDTF">2015-11-08T15:26:18Z</dcterms:created>
  <dcterms:modified xsi:type="dcterms:W3CDTF">2023-11-17T20:46:25Z</dcterms:modified>
</cp:coreProperties>
</file>